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349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Zepto Grocery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Operational efficiency &amp; pricing strategy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0518"/>
            <a:ext cx="2166938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58503"/>
            <a:ext cx="18947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07488"/>
            <a:ext cx="610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Strategic Action Items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6428"/>
            <a:ext cx="1134070" cy="13608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4674" y="3083243"/>
            <a:ext cx="4326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Optimize High-Volume Logistics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154674" y="35736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shipping costs for ₹34M+ category with 1,400K+ weight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17313"/>
            <a:ext cx="1134070" cy="13608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4674" y="4444127"/>
            <a:ext cx="3108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Test Discount Strategy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54674" y="493454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A/B test lower discounts on Fruits &amp; Vegetables to improve margins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78197"/>
            <a:ext cx="1134070" cy="1360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4674" y="5805011"/>
            <a:ext cx="32917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Restock Premium Items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2154674" y="629543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Immediate action on top 5 high-MRP out-of-stock SKUs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496860"/>
            <a:ext cx="1812608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564844"/>
            <a:ext cx="15404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13829"/>
            <a:ext cx="7792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406277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4289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Null Value Check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78000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Validated critical columns for missing data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6277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9" name="Text 7"/>
          <p:cNvSpPr/>
          <p:nvPr/>
        </p:nvSpPr>
        <p:spPr>
          <a:xfrm>
            <a:off x="5443776" y="4289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43776" y="478000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invalid records, converted Paise to Rupees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406277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9866948" y="42895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Duplicate Analysis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6948" y="478000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SKU variations for product depth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4858"/>
            <a:ext cx="1714738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32842"/>
            <a:ext cx="14425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PRICING STRATEGY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Best Value Products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918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592354"/>
            <a:ext cx="3377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Loss Leaders Drive Traffic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17349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10 products with highest discounts (50-51%)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103376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Dukes Waffy varieties: 51% off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RRO Mozzarella: 50% off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Ceres Foods instant meals: 50% off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882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Category Discount Trends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532108"/>
            <a:ext cx="370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Discount Strategy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411325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Fresh categories rely heavily on discounts to drive volume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4313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Packaged goods maintain stable pricing with lower discounts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9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669" y="3426619"/>
            <a:ext cx="8815507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Premium Low-Discount Products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3669" y="4457938"/>
            <a:ext cx="1306306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39 products with MRP &gt; ₹500 and discount &lt; 10%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3669" y="5062537"/>
            <a:ext cx="4206954" cy="1347073"/>
          </a:xfrm>
          <a:prstGeom prst="roundRect">
            <a:avLst>
              <a:gd name="adj" fmla="val 249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37987" y="531685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Dhara Mustard Oil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7987" y="5799296"/>
            <a:ext cx="369831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₹1,250 MRP • 8% discount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1604" y="5062537"/>
            <a:ext cx="4207073" cy="1347073"/>
          </a:xfrm>
          <a:prstGeom prst="roundRect">
            <a:avLst>
              <a:gd name="adj" fmla="val 249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65921" y="5316855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Saffola Gold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65921" y="5799296"/>
            <a:ext cx="369843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₹1,240 MRP • 0% discount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39657" y="5062537"/>
            <a:ext cx="4206954" cy="1347073"/>
          </a:xfrm>
          <a:prstGeom prst="roundRect">
            <a:avLst>
              <a:gd name="adj" fmla="val 2493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3975" y="5316855"/>
            <a:ext cx="281451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Fortune Rice Bran Oil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3975" y="5799296"/>
            <a:ext cx="3698319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₹1,050 MRP • 1% discount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3669" y="6658213"/>
            <a:ext cx="13063061" cy="943808"/>
          </a:xfrm>
          <a:prstGeom prst="roundRect">
            <a:avLst>
              <a:gd name="adj" fmla="val 3559"/>
            </a:avLst>
          </a:prstGeom>
          <a:solidFill>
            <a:srgbClr val="C9DDE9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07" y="6985992"/>
            <a:ext cx="279797" cy="22383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11141" y="6935153"/>
            <a:ext cx="12111752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margin retention opportunities with price-insensitive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97079"/>
            <a:ext cx="1739384" cy="426244"/>
          </a:xfrm>
          <a:prstGeom prst="roundRect">
            <a:avLst>
              <a:gd name="adj" fmla="val 6386"/>
            </a:avLst>
          </a:prstGeom>
          <a:solidFill>
            <a:srgbClr val="DBE8F0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465064"/>
            <a:ext cx="146720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140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Revenue Potential by Category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422333"/>
            <a:ext cx="3270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Top Revenue Categories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23017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₹123K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793790" y="526196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Home &amp; 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10671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warehouse value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07093" y="423017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₹64K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407093" y="526196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Health &amp; Hygiene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407093" y="610671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inventory position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20395" y="423017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₹55K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6020395" y="526196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Beverages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020395" y="575238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 demand driver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417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Inventory Weight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532108"/>
            <a:ext cx="36948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Logistics Planning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411325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Heavier categories require specialized supply chain handling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4313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Weight distribution impacts transportation costs and delivery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72114"/>
            <a:ext cx="176534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325F7B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80213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747718"/>
            <a:ext cx="12057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 ALERT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204323"/>
            <a:ext cx="6229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High-Value Stock-Outs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253264"/>
            <a:ext cx="3090505" cy="2085142"/>
          </a:xfrm>
          <a:prstGeom prst="roundRect">
            <a:avLst>
              <a:gd name="adj" fmla="val 701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3253264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3510558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Patanjali Cow's Ghee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4355306"/>
            <a:ext cx="24844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₹565 MRP • Currently unavailable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111109" y="3253264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080629" y="3253264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2" name="Text 9"/>
          <p:cNvSpPr/>
          <p:nvPr/>
        </p:nvSpPr>
        <p:spPr>
          <a:xfrm>
            <a:off x="4459843" y="351055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MamyPoko Diapers XL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459843" y="4355306"/>
            <a:ext cx="24845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₹399 MRP • Out of stock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8548" y="3253264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98067" y="3253264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6" name="Text 13"/>
          <p:cNvSpPr/>
          <p:nvPr/>
        </p:nvSpPr>
        <p:spPr>
          <a:xfrm>
            <a:off x="7777282" y="351055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Aashirvaad Multigrain Atta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777282" y="4355306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₹315 MRP • Needs restocking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10745986" y="3253264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FFFCF5"/>
          </a:solidFill>
          <a:ln w="30480">
            <a:solidFill>
              <a:srgbClr val="D9D4C9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715506" y="3253264"/>
            <a:ext cx="121920" cy="2085142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20" name="Text 17"/>
          <p:cNvSpPr/>
          <p:nvPr/>
        </p:nvSpPr>
        <p:spPr>
          <a:xfrm>
            <a:off x="11094720" y="351055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Everest Kashmiri Chilli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94720" y="4355306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₹310 MRP • Lost revenue opportunity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93790" y="5593556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C9DDE9"/>
          </a:solidFill>
          <a:ln/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22407"/>
            <a:ext cx="283488" cy="226814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530906" y="58770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Priority restocking required for premium items representing direct revenue loss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1046"/>
            <a:ext cx="6182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Dashboard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1799987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37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₹224.31M Revenue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275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inventory potential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844052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4581168"/>
            <a:ext cx="3319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Weight-Revenue Matrix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50715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Logistics efficiency visualization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888117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625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71156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 health monitoring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2026-02-06T08:34:15Z</dcterms:created>
  <dcterms:modified xsi:type="dcterms:W3CDTF">2026-02-06T08:34:15Z</dcterms:modified>
</cp:coreProperties>
</file>